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7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1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3F86-A799-A445-84CF-9CE9D104611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AD6E-EAAF-3A49-8F23-8F556459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8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8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6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3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2016-02-07T01:35:59Z</dcterms:created>
  <dcterms:modified xsi:type="dcterms:W3CDTF">2016-02-07T01:36:55Z</dcterms:modified>
</cp:coreProperties>
</file>