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9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9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9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0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4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8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3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7FAA-F83C-D04B-91E0-C4FD794298D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E4B2F-6423-6B41-8120-569913042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0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3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2016-02-07T02:24:08Z</dcterms:created>
  <dcterms:modified xsi:type="dcterms:W3CDTF">2016-02-07T02:25:30Z</dcterms:modified>
</cp:coreProperties>
</file>