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2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5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8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5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4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CE02-4604-3C49-9665-DEC03E7D13C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3CC3-DF75-EE4D-A614-9D2765013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5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5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9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4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2016-02-07T02:26:02Z</dcterms:created>
  <dcterms:modified xsi:type="dcterms:W3CDTF">2016-02-07T02:26:39Z</dcterms:modified>
</cp:coreProperties>
</file>