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44CD-C773-9349-A09D-C2A19DCDEC1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64E1-7F17-D743-846E-6FD7189A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2016-02-07T05:20:59Z</dcterms:created>
  <dcterms:modified xsi:type="dcterms:W3CDTF">2016-02-07T05:21:46Z</dcterms:modified>
</cp:coreProperties>
</file>