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63" d="100"/>
          <a:sy n="163" d="100"/>
        </p:scale>
        <p:origin x="-69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AC3CA-6C8A-614F-AAC4-D41391186E68}" type="datetimeFigureOut">
              <a:rPr lang="en-US" smtClean="0"/>
              <a:t>2/6/16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5A051-ADF4-CA47-8FEE-37FD06605F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7073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AC3CA-6C8A-614F-AAC4-D41391186E68}" type="datetimeFigureOut">
              <a:rPr lang="en-US" smtClean="0"/>
              <a:t>2/6/16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5A051-ADF4-CA47-8FEE-37FD06605F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5274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AC3CA-6C8A-614F-AAC4-D41391186E68}" type="datetimeFigureOut">
              <a:rPr lang="en-US" smtClean="0"/>
              <a:t>2/6/16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5A051-ADF4-CA47-8FEE-37FD06605F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040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AC3CA-6C8A-614F-AAC4-D41391186E68}" type="datetimeFigureOut">
              <a:rPr lang="en-US" smtClean="0"/>
              <a:t>2/6/16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5A051-ADF4-CA47-8FEE-37FD06605F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4579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AC3CA-6C8A-614F-AAC4-D41391186E68}" type="datetimeFigureOut">
              <a:rPr lang="en-US" smtClean="0"/>
              <a:t>2/6/16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5A051-ADF4-CA47-8FEE-37FD06605F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7383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AC3CA-6C8A-614F-AAC4-D41391186E68}" type="datetimeFigureOut">
              <a:rPr lang="en-US" smtClean="0"/>
              <a:t>2/6/16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5A051-ADF4-CA47-8FEE-37FD06605F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562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AC3CA-6C8A-614F-AAC4-D41391186E68}" type="datetimeFigureOut">
              <a:rPr lang="en-US" smtClean="0"/>
              <a:t>2/6/16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5A051-ADF4-CA47-8FEE-37FD06605F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89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AC3CA-6C8A-614F-AAC4-D41391186E68}" type="datetimeFigureOut">
              <a:rPr lang="en-US" smtClean="0"/>
              <a:t>2/6/16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5A051-ADF4-CA47-8FEE-37FD06605F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6081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AC3CA-6C8A-614F-AAC4-D41391186E68}" type="datetimeFigureOut">
              <a:rPr lang="en-US" smtClean="0"/>
              <a:t>2/6/16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5A051-ADF4-CA47-8FEE-37FD06605F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1870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AC3CA-6C8A-614F-AAC4-D41391186E68}" type="datetimeFigureOut">
              <a:rPr lang="en-US" smtClean="0"/>
              <a:t>2/6/16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5A051-ADF4-CA47-8FEE-37FD06605F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9959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AC3CA-6C8A-614F-AAC4-D41391186E68}" type="datetimeFigureOut">
              <a:rPr lang="en-US" smtClean="0"/>
              <a:t>2/6/16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5A051-ADF4-CA47-8FEE-37FD06605F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928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4AC3CA-6C8A-614F-AAC4-D41391186E68}" type="datetimeFigureOut">
              <a:rPr lang="en-US" smtClean="0"/>
              <a:t>2/6/16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35A051-ADF4-CA47-8FEE-37FD06605F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73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2781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4214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47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7149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5255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4725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Macintosh PowerPoint</Application>
  <PresentationFormat>On-screen Show 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Jim Tseng</dc:creator>
  <cp:lastModifiedBy>Jim Tseng</cp:lastModifiedBy>
  <cp:revision>1</cp:revision>
  <dcterms:created xsi:type="dcterms:W3CDTF">2016-02-07T06:36:34Z</dcterms:created>
  <dcterms:modified xsi:type="dcterms:W3CDTF">2016-02-07T06:37:29Z</dcterms:modified>
</cp:coreProperties>
</file>