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3" d="100"/>
          <a:sy n="123" d="100"/>
        </p:scale>
        <p:origin x="-20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57014-E2AE-5D4B-8970-A8D2AF327124}" type="datetimeFigureOut">
              <a:rPr lang="en-US"/>
              <a:pPr>
                <a:defRPr/>
              </a:pPr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74208-E7E7-5044-B4C0-7738C68EC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192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36926-C73E-394F-B709-0D2250396FD7}" type="datetimeFigureOut">
              <a:rPr lang="en-US"/>
              <a:pPr>
                <a:defRPr/>
              </a:pPr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88BF9-1670-0941-B879-16CB1E07FE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435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52A04-27D1-C242-9CFA-B902B7609D5E}" type="datetimeFigureOut">
              <a:rPr lang="en-US"/>
              <a:pPr>
                <a:defRPr/>
              </a:pPr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D0099-69AF-3B46-B7E3-FE1D036360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173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AFFD5-018C-D643-B911-BA6716C086E9}" type="datetimeFigureOut">
              <a:rPr lang="en-US"/>
              <a:pPr>
                <a:defRPr/>
              </a:pPr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ABA44-AC5E-8143-A5F9-4C3795FE2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10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2B85E-9D92-C54F-919D-EDC95330644E}" type="datetimeFigureOut">
              <a:rPr lang="en-US"/>
              <a:pPr>
                <a:defRPr/>
              </a:pPr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66E2A-1D3A-6C43-8E9D-C13BFCBF2A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396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4E882-FACA-1E4A-9D96-8BF51326FB9B}" type="datetimeFigureOut">
              <a:rPr lang="en-US"/>
              <a:pPr>
                <a:defRPr/>
              </a:pPr>
              <a:t>10/2/18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716F2-E8FC-8745-B384-D10D98C8F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24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C5AB9-96D6-D143-82D8-B9184FA98ABE}" type="datetimeFigureOut">
              <a:rPr lang="en-US"/>
              <a:pPr>
                <a:defRPr/>
              </a:pPr>
              <a:t>10/2/18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49B17-0CC3-2B45-9E8E-7EBD81581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65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BAE0B-0687-614C-96B9-9ECCBF73B728}" type="datetimeFigureOut">
              <a:rPr lang="en-US"/>
              <a:pPr>
                <a:defRPr/>
              </a:pPr>
              <a:t>10/2/18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29774-9F39-2243-8278-EB73184BE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975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379F6-C8FD-704D-9555-1001AA162118}" type="datetimeFigureOut">
              <a:rPr lang="en-US"/>
              <a:pPr>
                <a:defRPr/>
              </a:pPr>
              <a:t>10/2/18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F5B18-DF7A-8540-BE8A-F380D2C9B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24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64F46-5857-F247-9FB5-808B66D9468A}" type="datetimeFigureOut">
              <a:rPr lang="en-US"/>
              <a:pPr>
                <a:defRPr/>
              </a:pPr>
              <a:t>10/2/18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FE560-FA98-094D-B3D6-8237EB8104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796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BD1D3-56E7-CB45-BF1A-429B5EF13634}" type="datetimeFigureOut">
              <a:rPr lang="en-US"/>
              <a:pPr>
                <a:defRPr/>
              </a:pPr>
              <a:t>10/2/18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B50E6-4CD2-CD47-851A-DA4AF0D001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505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52E894C-31A3-9F40-ACEE-E4C456ADD0EE}" type="datetimeFigureOut">
              <a:rPr lang="en-US"/>
              <a:pPr>
                <a:defRPr/>
              </a:pPr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BDBBFF6-71DD-BB46-A238-68E9CC06B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3" descr="Slide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3" descr="Slide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descr="Slide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 descr="Slide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 descr="Slide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 descr="Slide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 descr="Slide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Macintosh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ＭＳ Ｐゴシック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</dc:creator>
  <cp:lastModifiedBy>Jim</cp:lastModifiedBy>
  <cp:revision>1</cp:revision>
  <dcterms:created xsi:type="dcterms:W3CDTF">2018-10-03T04:39:27Z</dcterms:created>
  <dcterms:modified xsi:type="dcterms:W3CDTF">2018-10-03T05:09:53Z</dcterms:modified>
</cp:coreProperties>
</file>